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7" r:id="rId7"/>
    <p:sldId id="260" r:id="rId8"/>
    <p:sldId id="276" r:id="rId9"/>
    <p:sldId id="277" r:id="rId10"/>
    <p:sldId id="274" r:id="rId11"/>
    <p:sldId id="275" r:id="rId12"/>
    <p:sldId id="261" r:id="rId13"/>
    <p:sldId id="268" r:id="rId14"/>
    <p:sldId id="269" r:id="rId15"/>
    <p:sldId id="271" r:id="rId16"/>
    <p:sldId id="265" r:id="rId17"/>
    <p:sldId id="262" r:id="rId18"/>
    <p:sldId id="263" r:id="rId19"/>
    <p:sldId id="264" r:id="rId20"/>
    <p:sldId id="27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487"/>
    <p:restoredTop sz="95345"/>
  </p:normalViewPr>
  <p:slideViewPr>
    <p:cSldViewPr snapToGrid="0" snapToObjects="1">
      <p:cViewPr varScale="1">
        <p:scale>
          <a:sx n="87" d="100"/>
          <a:sy n="87" d="100"/>
        </p:scale>
        <p:origin x="20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jp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8/11/16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6600" dirty="0" smtClean="0"/>
              <a:t>Crystal</a:t>
            </a:r>
            <a:r>
              <a:rPr lang="zh-CN" altLang="en-US" sz="6600" dirty="0" smtClean="0"/>
              <a:t> </a:t>
            </a:r>
            <a:r>
              <a:rPr lang="en-US" altLang="zh-CN" sz="6600" dirty="0" smtClean="0"/>
              <a:t>snow</a:t>
            </a:r>
            <a:r>
              <a:rPr lang="zh-CN" altLang="en-US" sz="6600" dirty="0" smtClean="0"/>
              <a:t> </a:t>
            </a:r>
            <a:r>
              <a:rPr lang="en-US" altLang="zh-CN" sz="6600" dirty="0" smtClean="0"/>
              <a:t>ball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90297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Presented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Boyu</a:t>
            </a:r>
            <a:r>
              <a:rPr lang="zh-CN" altLang="en-US" dirty="0" smtClean="0"/>
              <a:t> </a:t>
            </a:r>
            <a:r>
              <a:rPr lang="en-US" altLang="zh-CN" dirty="0" smtClean="0"/>
              <a:t>LIU,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Tianci</a:t>
            </a:r>
            <a:r>
              <a:rPr lang="zh-CN" altLang="en-US" dirty="0" smtClean="0"/>
              <a:t> </a:t>
            </a:r>
            <a:r>
              <a:rPr lang="en-US" altLang="zh-CN" dirty="0" smtClean="0"/>
              <a:t>WANG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Rui</a:t>
            </a:r>
            <a:r>
              <a:rPr lang="zh-CN" altLang="en-US" dirty="0" smtClean="0"/>
              <a:t> </a:t>
            </a:r>
            <a:r>
              <a:rPr lang="en-US" altLang="zh-CN" dirty="0" smtClean="0"/>
              <a:t>YAN</a:t>
            </a:r>
            <a:endParaRPr lang="zh-CN" altLang="en-US" dirty="0" smtClean="0"/>
          </a:p>
          <a:p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cs148</a:t>
            </a:r>
            <a:r>
              <a:rPr lang="zh-CN" altLang="en-US" dirty="0" smtClean="0"/>
              <a:t> </a:t>
            </a:r>
            <a:r>
              <a:rPr lang="en-US" altLang="zh-CN" dirty="0" smtClean="0"/>
              <a:t>@Stanford</a:t>
            </a:r>
            <a:r>
              <a:rPr lang="zh-CN" altLang="en-US" dirty="0" smtClean="0"/>
              <a:t> </a:t>
            </a:r>
            <a:r>
              <a:rPr lang="en-US" altLang="zh-CN" dirty="0" smtClean="0"/>
              <a:t>summer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2016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62362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Problem?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0000" y="2621278"/>
            <a:ext cx="3314700" cy="320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476" y="2621278"/>
            <a:ext cx="1712324" cy="1395227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7641770" y="2621278"/>
            <a:ext cx="3124691" cy="106244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Simulate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snowflakes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small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cubes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71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Solution!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629338" y="2341570"/>
            <a:ext cx="4362995" cy="2596190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Simulate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snowflakes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small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cubes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Use alpha blend to </a:t>
            </a:r>
            <a:r>
              <a:rPr lang="en-US" altLang="zh-CN" dirty="0" smtClean="0"/>
              <a:t>emphasize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area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middle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10" y="2527769"/>
            <a:ext cx="3183966" cy="32329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4445" y="2527769"/>
            <a:ext cx="2545624" cy="158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64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Order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layout..</a:t>
            </a:r>
            <a:endParaRPr lang="zh-CN" altLang="en-US" dirty="0" smtClean="0"/>
          </a:p>
          <a:p>
            <a:pPr lvl="1"/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floor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share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buffer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either</a:t>
            </a:r>
            <a:r>
              <a:rPr lang="zh-CN" altLang="en-US" dirty="0"/>
              <a:t> </a:t>
            </a:r>
            <a:r>
              <a:rPr lang="en-US" altLang="zh-CN" dirty="0"/>
              <a:t>snowflakes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crystal</a:t>
            </a:r>
            <a:r>
              <a:rPr lang="zh-CN" altLang="en-US" dirty="0"/>
              <a:t> </a:t>
            </a:r>
            <a:r>
              <a:rPr lang="en-US" altLang="zh-CN" dirty="0"/>
              <a:t>ball.</a:t>
            </a:r>
            <a:endParaRPr lang="zh-CN" altLang="en-US" dirty="0"/>
          </a:p>
          <a:p>
            <a:pPr lvl="1"/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buffer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cleared</a:t>
            </a:r>
            <a:r>
              <a:rPr lang="zh-CN" altLang="en-US" dirty="0"/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draw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crystal</a:t>
            </a:r>
            <a:r>
              <a:rPr lang="zh-CN" altLang="en-US" dirty="0"/>
              <a:t> </a:t>
            </a:r>
            <a:r>
              <a:rPr lang="en-US" altLang="zh-CN" dirty="0"/>
              <a:t>ball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before</a:t>
            </a:r>
            <a:r>
              <a:rPr lang="zh-CN" altLang="en-US" dirty="0"/>
              <a:t> </a:t>
            </a:r>
            <a:r>
              <a:rPr lang="en-US" altLang="zh-CN" dirty="0"/>
              <a:t>draw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snowflakes.</a:t>
            </a:r>
            <a:endParaRPr lang="zh-CN" altLang="en-US" dirty="0"/>
          </a:p>
          <a:p>
            <a:endParaRPr lang="zh-CN" altLang="en-US" dirty="0" smtClean="0"/>
          </a:p>
          <a:p>
            <a:r>
              <a:rPr lang="en-US" altLang="zh-CN" dirty="0" err="1" smtClean="0"/>
              <a:t>sd</a:t>
            </a:r>
            <a:endParaRPr lang="zh-CN" altLang="en-US" dirty="0" smtClean="0"/>
          </a:p>
          <a:p>
            <a:r>
              <a:rPr lang="en-US" altLang="zh-CN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481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Order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layout..</a:t>
            </a:r>
            <a:endParaRPr lang="zh-CN" altLang="en-US" dirty="0" smtClean="0"/>
          </a:p>
          <a:p>
            <a:pPr lvl="1"/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floor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share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buffer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either</a:t>
            </a:r>
            <a:r>
              <a:rPr lang="zh-CN" altLang="en-US" dirty="0"/>
              <a:t> </a:t>
            </a:r>
            <a:r>
              <a:rPr lang="en-US" altLang="zh-CN" dirty="0"/>
              <a:t>snowflakes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crystal</a:t>
            </a:r>
            <a:r>
              <a:rPr lang="zh-CN" altLang="en-US" dirty="0"/>
              <a:t> </a:t>
            </a:r>
            <a:r>
              <a:rPr lang="en-US" altLang="zh-CN" dirty="0"/>
              <a:t>ball.</a:t>
            </a:r>
            <a:endParaRPr lang="zh-CN" altLang="en-US" dirty="0"/>
          </a:p>
          <a:p>
            <a:pPr lvl="1"/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buffer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cleared</a:t>
            </a:r>
            <a:r>
              <a:rPr lang="zh-CN" altLang="en-US" dirty="0"/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draw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crystal</a:t>
            </a:r>
            <a:r>
              <a:rPr lang="zh-CN" altLang="en-US" dirty="0"/>
              <a:t> </a:t>
            </a:r>
            <a:r>
              <a:rPr lang="en-US" altLang="zh-CN" dirty="0"/>
              <a:t>ball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before</a:t>
            </a:r>
            <a:r>
              <a:rPr lang="zh-CN" altLang="en-US" dirty="0"/>
              <a:t> </a:t>
            </a:r>
            <a:r>
              <a:rPr lang="en-US" altLang="zh-CN" dirty="0"/>
              <a:t>draw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snowflakes.</a:t>
            </a:r>
            <a:endParaRPr lang="zh-CN" altLang="en-US" dirty="0"/>
          </a:p>
          <a:p>
            <a:endParaRPr lang="zh-CN" altLang="en-US" dirty="0" smtClean="0"/>
          </a:p>
          <a:p>
            <a:r>
              <a:rPr lang="en-US" altLang="zh-CN" dirty="0" smtClean="0"/>
              <a:t>Object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wrong</a:t>
            </a:r>
            <a:r>
              <a:rPr lang="zh-CN" altLang="en-US" dirty="0" smtClean="0"/>
              <a:t> </a:t>
            </a:r>
            <a:r>
              <a:rPr lang="en-US" altLang="zh-CN" dirty="0" smtClean="0"/>
              <a:t>normal</a:t>
            </a:r>
            <a:endParaRPr lang="zh-CN" alt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02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Problem?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4" r="11609" b="18792"/>
          <a:stretch/>
        </p:blipFill>
        <p:spPr>
          <a:xfrm>
            <a:off x="3122023" y="2222500"/>
            <a:ext cx="6270811" cy="4439557"/>
          </a:xfrm>
        </p:spPr>
      </p:pic>
      <p:cxnSp>
        <p:nvCxnSpPr>
          <p:cNvPr id="7" name="Straight Arrow Connector 6"/>
          <p:cNvCxnSpPr/>
          <p:nvPr/>
        </p:nvCxnSpPr>
        <p:spPr>
          <a:xfrm flipV="1">
            <a:off x="2664823" y="2873830"/>
            <a:ext cx="2403566" cy="770707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61257" y="3849234"/>
            <a:ext cx="28607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Look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bottom</a:t>
            </a:r>
            <a:r>
              <a:rPr lang="zh-CN" altLang="en-US" dirty="0" smtClean="0"/>
              <a:t> </a:t>
            </a:r>
            <a:r>
              <a:rPr lang="en-US" altLang="zh-CN" dirty="0" smtClean="0"/>
              <a:t>If</a:t>
            </a:r>
            <a:r>
              <a:rPr lang="zh-CN" altLang="en-US" dirty="0" smtClean="0"/>
              <a:t> </a:t>
            </a:r>
            <a:r>
              <a:rPr lang="en-US" altLang="zh-CN" dirty="0" smtClean="0"/>
              <a:t>drawing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ground</a:t>
            </a:r>
            <a:r>
              <a:rPr lang="zh-CN" altLang="en-US" dirty="0" smtClean="0"/>
              <a:t> </a:t>
            </a:r>
          </a:p>
          <a:p>
            <a:r>
              <a:rPr lang="en-US" altLang="zh-CN" dirty="0" smtClean="0"/>
              <a:t>after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drawing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snowflake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7154092" y="3979819"/>
            <a:ext cx="2499359" cy="278672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006149" y="3709851"/>
            <a:ext cx="1790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Nightmare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</a:p>
          <a:p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bunny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379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Solution!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Ddd</a:t>
            </a:r>
            <a:endParaRPr lang="zh-CN" altLang="en-US" dirty="0" smtClean="0"/>
          </a:p>
          <a:p>
            <a:r>
              <a:rPr lang="en-US" altLang="zh-CN" dirty="0" err="1" smtClean="0"/>
              <a:t>Sss</a:t>
            </a:r>
            <a:endParaRPr lang="zh-CN" altLang="en-US" dirty="0" smtClean="0"/>
          </a:p>
          <a:p>
            <a:r>
              <a:rPr lang="en-US" altLang="zh-CN" dirty="0" err="1" smtClean="0"/>
              <a:t>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3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Solution!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00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34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737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7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statement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8911" y="2487933"/>
            <a:ext cx="3730646" cy="37206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97892" y="3342217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Glass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ball</a:t>
            </a:r>
            <a:endParaRPr lang="zh-CN" alt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8948763" y="5005952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base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10000" y="2812953"/>
            <a:ext cx="2345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Background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379349" y="4041893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snowflake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9" idx="3"/>
          </p:cNvCxnSpPr>
          <p:nvPr/>
        </p:nvCxnSpPr>
        <p:spPr>
          <a:xfrm>
            <a:off x="3155514" y="2997619"/>
            <a:ext cx="13967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1"/>
          </p:cNvCxnSpPr>
          <p:nvPr/>
        </p:nvCxnSpPr>
        <p:spPr>
          <a:xfrm flipH="1">
            <a:off x="6664271" y="3526883"/>
            <a:ext cx="20336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3"/>
          </p:cNvCxnSpPr>
          <p:nvPr/>
        </p:nvCxnSpPr>
        <p:spPr>
          <a:xfrm flipV="1">
            <a:off x="2679705" y="4207150"/>
            <a:ext cx="2349495" cy="19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6664271" y="5190618"/>
            <a:ext cx="20336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813302" y="5253925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desk</a:t>
            </a:r>
            <a:endParaRPr lang="en-US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2552190" y="5431244"/>
            <a:ext cx="2085594" cy="73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92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8800" dirty="0" smtClean="0"/>
              <a:t>Q&amp;A</a:t>
            </a:r>
            <a:endParaRPr lang="en-US" sz="8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90297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Presented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Boyu</a:t>
            </a:r>
            <a:r>
              <a:rPr lang="zh-CN" altLang="en-US" dirty="0" smtClean="0"/>
              <a:t> </a:t>
            </a:r>
            <a:r>
              <a:rPr lang="en-US" altLang="zh-CN" dirty="0" smtClean="0"/>
              <a:t>LIU,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Tianci</a:t>
            </a:r>
            <a:r>
              <a:rPr lang="zh-CN" altLang="en-US" dirty="0" smtClean="0"/>
              <a:t> </a:t>
            </a:r>
            <a:r>
              <a:rPr lang="en-US" altLang="zh-CN" dirty="0" smtClean="0"/>
              <a:t>WANG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Rui</a:t>
            </a:r>
            <a:r>
              <a:rPr lang="zh-CN" altLang="en-US" dirty="0" smtClean="0"/>
              <a:t> </a:t>
            </a:r>
            <a:r>
              <a:rPr lang="en-US" altLang="zh-CN" dirty="0" smtClean="0"/>
              <a:t>YAN</a:t>
            </a:r>
            <a:endParaRPr lang="zh-CN" altLang="en-US" dirty="0" smtClean="0"/>
          </a:p>
          <a:p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cs148</a:t>
            </a:r>
            <a:r>
              <a:rPr lang="zh-CN" altLang="en-US" dirty="0" smtClean="0"/>
              <a:t> </a:t>
            </a:r>
            <a:r>
              <a:rPr lang="en-US" altLang="zh-CN" dirty="0" smtClean="0"/>
              <a:t>@Stanford</a:t>
            </a:r>
            <a:r>
              <a:rPr lang="zh-CN" altLang="en-US" dirty="0" smtClean="0"/>
              <a:t> </a:t>
            </a:r>
            <a:r>
              <a:rPr lang="en-US" altLang="zh-CN" dirty="0" smtClean="0"/>
              <a:t>summer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2016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77483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OpenGL,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glew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glfw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glm</a:t>
            </a:r>
            <a:endParaRPr lang="zh-CN" altLang="en-US" dirty="0" smtClean="0"/>
          </a:p>
          <a:p>
            <a:r>
              <a:rPr lang="en-US" altLang="zh-CN" sz="2400" dirty="0" smtClean="0"/>
              <a:t>No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glut!</a:t>
            </a:r>
            <a:endParaRPr lang="zh-CN" altLang="en-US" sz="2400" dirty="0" smtClean="0"/>
          </a:p>
          <a:p>
            <a:r>
              <a:rPr lang="en-US" altLang="zh-CN" dirty="0" err="1" smtClean="0"/>
              <a:t>Shader.h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Camera.h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/>
              <a:t> </a:t>
            </a:r>
            <a:r>
              <a:rPr lang="en-US" altLang="zh-CN" dirty="0" smtClean="0"/>
              <a:t>Homework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endParaRPr lang="zh-CN" altLang="en-US" dirty="0" smtClean="0"/>
          </a:p>
          <a:p>
            <a:r>
              <a:rPr lang="en-US" altLang="zh-CN" dirty="0" err="1" smtClean="0"/>
              <a:t>Bitmap.h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???</a:t>
            </a:r>
            <a:endParaRPr lang="zh-CN" altLang="en-US" dirty="0" smtClean="0"/>
          </a:p>
          <a:p>
            <a:r>
              <a:rPr lang="is-IS" altLang="zh-C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7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related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cs148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Topics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related: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OpenGL</a:t>
            </a:r>
            <a:r>
              <a:rPr lang="zh-CN" altLang="en-US" dirty="0" smtClean="0"/>
              <a:t> </a:t>
            </a:r>
            <a:r>
              <a:rPr lang="en-US" altLang="zh-CN" dirty="0" smtClean="0"/>
              <a:t>(Of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course!)</a:t>
            </a:r>
            <a:endParaRPr lang="zh-CN" altLang="en-US" dirty="0" smtClean="0"/>
          </a:p>
          <a:p>
            <a:pPr lvl="1"/>
            <a:r>
              <a:rPr lang="en-US" altLang="zh-CN" dirty="0" err="1" smtClean="0"/>
              <a:t>Shaders</a:t>
            </a:r>
            <a:r>
              <a:rPr lang="zh-CN" altLang="en-US" dirty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Materials</a:t>
            </a:r>
            <a:endParaRPr lang="zh-CN" altLang="en-US" dirty="0" smtClean="0"/>
          </a:p>
          <a:p>
            <a:pPr lvl="1"/>
            <a:endParaRPr lang="zh-CN" alt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5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movement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three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movement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mode: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Press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move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randomly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Press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fall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down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gravity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rolling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ground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Press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fall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down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gravity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wind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bottom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sphere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19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79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Algorithm/Steps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Setup</a:t>
            </a:r>
            <a:r>
              <a:rPr lang="zh-CN" altLang="en-US" dirty="0" smtClean="0"/>
              <a:t> </a:t>
            </a:r>
            <a:r>
              <a:rPr lang="en-US" altLang="zh-CN" dirty="0" smtClean="0"/>
              <a:t>sky</a:t>
            </a:r>
            <a:r>
              <a:rPr lang="zh-CN" altLang="en-US" dirty="0" smtClean="0"/>
              <a:t> </a:t>
            </a:r>
            <a:r>
              <a:rPr lang="en-US" altLang="zh-CN" dirty="0" smtClean="0"/>
              <a:t>box</a:t>
            </a:r>
            <a:endParaRPr lang="zh-CN" altLang="en-US" dirty="0" smtClean="0"/>
          </a:p>
          <a:p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small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triangles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build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huge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sphere</a:t>
            </a:r>
            <a:endParaRPr lang="zh-CN" altLang="en-US" dirty="0" smtClean="0"/>
          </a:p>
          <a:p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refraction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reflection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sphere</a:t>
            </a:r>
            <a:endParaRPr lang="zh-CN" altLang="en-US" dirty="0" smtClean="0"/>
          </a:p>
          <a:p>
            <a:r>
              <a:rPr lang="en-US" altLang="zh-CN" dirty="0" smtClean="0"/>
              <a:t>Draw</a:t>
            </a:r>
            <a:r>
              <a:rPr lang="zh-CN" altLang="en-US" dirty="0" smtClean="0"/>
              <a:t> </a:t>
            </a:r>
            <a:r>
              <a:rPr lang="en-US" altLang="zh-CN" dirty="0" smtClean="0"/>
              <a:t>snowflake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simulation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movement</a:t>
            </a:r>
            <a:endParaRPr lang="zh-CN" altLang="en-US" dirty="0" smtClean="0"/>
          </a:p>
          <a:p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inner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782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2130" y="1990794"/>
            <a:ext cx="4578947" cy="1620508"/>
          </a:xfrm>
        </p:spPr>
        <p:txBody>
          <a:bodyPr/>
          <a:lstStyle/>
          <a:p>
            <a:r>
              <a:rPr lang="en-US" dirty="0" smtClean="0"/>
              <a:t>Need Glass-like material</a:t>
            </a:r>
          </a:p>
          <a:p>
            <a:pPr lvl="1"/>
            <a:r>
              <a:rPr lang="en-US" dirty="0" smtClean="0"/>
              <a:t>Original way of simple environment mapping provides ‘static’ refraction, and no reflection.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368" y="2071964"/>
            <a:ext cx="5351631" cy="40979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01" y="2071964"/>
            <a:ext cx="5300496" cy="40979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01" y="2071964"/>
            <a:ext cx="5296251" cy="409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997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57326" y="2222288"/>
            <a:ext cx="4115959" cy="1088072"/>
          </a:xfrm>
        </p:spPr>
        <p:txBody>
          <a:bodyPr/>
          <a:lstStyle/>
          <a:p>
            <a:r>
              <a:rPr lang="en-US" dirty="0" smtClean="0"/>
              <a:t>Fresnel reflection</a:t>
            </a:r>
          </a:p>
          <a:p>
            <a:pPr lvl="1"/>
            <a:r>
              <a:rPr lang="en-US" b="1" dirty="0" err="1"/>
              <a:t>Schlick's</a:t>
            </a:r>
            <a:r>
              <a:rPr lang="en-US" b="1" dirty="0"/>
              <a:t> </a:t>
            </a:r>
            <a:r>
              <a:rPr lang="en-US" b="1" dirty="0" smtClean="0"/>
              <a:t>approximation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755" y="3310360"/>
            <a:ext cx="3721100" cy="1003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72" y="2338087"/>
            <a:ext cx="3424027" cy="26358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514" y="2338087"/>
            <a:ext cx="3391382" cy="263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160</TotalTime>
  <Words>318</Words>
  <Application>Microsoft Macintosh PowerPoint</Application>
  <PresentationFormat>Widescreen</PresentationFormat>
  <Paragraphs>71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Century Gothic</vt:lpstr>
      <vt:lpstr>Wingdings 2</vt:lpstr>
      <vt:lpstr>宋体</vt:lpstr>
      <vt:lpstr>Quotable</vt:lpstr>
      <vt:lpstr>Crystal snow ball</vt:lpstr>
      <vt:lpstr>Problem statement</vt:lpstr>
      <vt:lpstr>Source</vt:lpstr>
      <vt:lpstr>How is it related to cs148</vt:lpstr>
      <vt:lpstr>Different movement mode</vt:lpstr>
      <vt:lpstr>PowerPoint Presentation</vt:lpstr>
      <vt:lpstr>Algorithm/Steps</vt:lpstr>
      <vt:lpstr>Problem?</vt:lpstr>
      <vt:lpstr>Solution!</vt:lpstr>
      <vt:lpstr>Problem?</vt:lpstr>
      <vt:lpstr>Solution!</vt:lpstr>
      <vt:lpstr>Problem?</vt:lpstr>
      <vt:lpstr>Problem?</vt:lpstr>
      <vt:lpstr>Problem?</vt:lpstr>
      <vt:lpstr>Solution!</vt:lpstr>
      <vt:lpstr>Solution!</vt:lpstr>
      <vt:lpstr>Final results</vt:lpstr>
      <vt:lpstr>PowerPoint Presentation</vt:lpstr>
      <vt:lpstr>PowerPoint Presentation</vt:lpstr>
      <vt:lpstr>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Crystal snow ball</dc:title>
  <dc:creator>Rui YAN</dc:creator>
  <cp:lastModifiedBy>Tianci WANG</cp:lastModifiedBy>
  <cp:revision>19</cp:revision>
  <dcterms:created xsi:type="dcterms:W3CDTF">2016-08-11T12:22:11Z</dcterms:created>
  <dcterms:modified xsi:type="dcterms:W3CDTF">2016-08-11T18:30:11Z</dcterms:modified>
</cp:coreProperties>
</file>

<file path=docProps/thumbnail.jpeg>
</file>